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8BA55C-6D77-4449-A379-F1081A99600F}" type="datetimeFigureOut">
              <a:rPr lang="en-US" smtClean="0"/>
              <a:t>7/27/2017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3A3B636-032B-4582-8AAD-B4C7B8706467}" type="slidenum">
              <a:rPr lang="en-US" smtClean="0"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Public Education Positions &amp;</a:t>
            </a:r>
            <a:br>
              <a:rPr lang="en-US" dirty="0" smtClean="0"/>
            </a:br>
            <a:r>
              <a:rPr lang="en-US" dirty="0" smtClean="0"/>
              <a:t>2017 Legislative Priorities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Justin Minkel, Chair Gov. Affairs Committee</a:t>
            </a:r>
          </a:p>
          <a:p>
            <a:r>
              <a:rPr lang="en-US" dirty="0" smtClean="0"/>
              <a:t>Jane West, Policy Advisor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6684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Undocumented Students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u="sng" dirty="0"/>
              <a:t>EDUCATING IMMIGRANT STUDENTS WHOSE PARENTS ARE </a:t>
            </a:r>
            <a:r>
              <a:rPr lang="en-US" b="1" u="sng" dirty="0" smtClean="0"/>
              <a:t>UNDOCUMENTED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Public schools should educate all students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3128169"/>
            <a:ext cx="403860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0668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27711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Teacher Leadership:</a:t>
            </a:r>
            <a:br>
              <a:rPr lang="en-US" dirty="0" smtClean="0"/>
            </a:br>
            <a:r>
              <a:rPr lang="en-US" dirty="0" smtClean="0"/>
              <a:t>Support These Bills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000" b="1" dirty="0" smtClean="0"/>
          </a:p>
          <a:p>
            <a:r>
              <a:rPr lang="en-US" sz="2000" b="1" dirty="0" smtClean="0"/>
              <a:t>Teachers </a:t>
            </a:r>
            <a:r>
              <a:rPr lang="en-US" sz="2000" b="1" dirty="0"/>
              <a:t>and Parents at the Table Act (H.R. 6472 in 114</a:t>
            </a:r>
            <a:r>
              <a:rPr lang="en-US" sz="2000" b="1" baseline="30000" dirty="0"/>
              <a:t>th</a:t>
            </a:r>
            <a:r>
              <a:rPr lang="en-US" sz="2000" b="1" dirty="0"/>
              <a:t> </a:t>
            </a:r>
            <a:r>
              <a:rPr lang="en-US" sz="2000" b="1" dirty="0" smtClean="0"/>
              <a:t>Congress) </a:t>
            </a:r>
            <a:r>
              <a:rPr lang="en-US" sz="2000" b="1" dirty="0"/>
              <a:t>--  Rep. Kathleen Rice (D-NY) and Rep. Elise Stefanik (R-NY) </a:t>
            </a:r>
            <a:endParaRPr lang="en-US" sz="2000" b="1" dirty="0" smtClean="0"/>
          </a:p>
          <a:p>
            <a:pPr marL="0" indent="0">
              <a:buNone/>
            </a:pPr>
            <a:endParaRPr lang="en-US" sz="2000" dirty="0"/>
          </a:p>
          <a:p>
            <a:r>
              <a:rPr lang="en-US" sz="2000" b="1" dirty="0"/>
              <a:t>Teachers as Leaders Act – S. 1413 – Sen. Chris Coons (D-DE), Sen. Joni Ernst (R-IA), Sen. Chuck Grassley (R-IA) and Sen. Jack Reed (D-RI) </a:t>
            </a:r>
            <a:r>
              <a:rPr lang="en-US" sz="2000" b="1" dirty="0" smtClean="0"/>
              <a:t>sponsors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b="1" dirty="0"/>
              <a:t>The Teacher Health and Wellness Act – H.R. 2544 – Rep. Tim Ryan (D-OH) sponsor; co-sponsors: Reps. Susan Davis (D-CA), Elise Stefanik (R-NY) and Darren Soto (D-FL</a:t>
            </a:r>
            <a:r>
              <a:rPr lang="en-US" sz="2000" b="1" dirty="0" smtClean="0"/>
              <a:t>)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b="1" dirty="0"/>
              <a:t>The Chronic Absenteeism and Reduction Act – H.R. 1864 – Rep. Tim Ryan (D-OH), sponsor</a:t>
            </a:r>
            <a:endParaRPr lang="en-US" sz="20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724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7306925" cy="1606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1437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i="1" dirty="0"/>
              <a:t>NNSTOY believes that every student, no matter what their particular characteristics or situation, should have access to excellent teaching and the resources needed to succeed. </a:t>
            </a:r>
            <a:endParaRPr lang="en-US" dirty="0"/>
          </a:p>
          <a:p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33600"/>
            <a:ext cx="34290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7543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90600"/>
            <a:ext cx="8229600" cy="14478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TEACHER </a:t>
            </a:r>
            <a:r>
              <a:rPr lang="en-US" b="1" dirty="0"/>
              <a:t>LEADERSHIP AND POLICY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i="1" dirty="0" smtClean="0"/>
          </a:p>
          <a:p>
            <a:endParaRPr lang="en-US" i="1" dirty="0"/>
          </a:p>
          <a:p>
            <a:r>
              <a:rPr lang="en-US" i="1" dirty="0" smtClean="0"/>
              <a:t>NNSTOY </a:t>
            </a:r>
            <a:r>
              <a:rPr lang="en-US" i="1" dirty="0"/>
              <a:t>believes that teacher leadership is critical to the success of our nation’s schools and students.</a:t>
            </a:r>
            <a:endParaRPr lang="en-US" dirty="0"/>
          </a:p>
          <a:p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732386"/>
            <a:ext cx="4038600" cy="2810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7646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arguerite with Duncan.jpg"/>
          <p:cNvPicPr>
            <a:picLocks noChangeAspect="1"/>
          </p:cNvPicPr>
          <p:nvPr/>
        </p:nvPicPr>
        <p:blipFill>
          <a:blip r:embed="rId2" cstate="print"/>
          <a:srcRect r="969" b="1587"/>
          <a:stretch>
            <a:fillRect/>
          </a:stretch>
        </p:blipFill>
        <p:spPr>
          <a:xfrm>
            <a:off x="0" y="609600"/>
            <a:ext cx="9144000" cy="5656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521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65811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SCHOOL CHOICE AND VOUCHERS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i="1" dirty="0" smtClean="0"/>
          </a:p>
          <a:p>
            <a:r>
              <a:rPr lang="en-US" i="1" dirty="0" smtClean="0"/>
              <a:t>NNSTOY </a:t>
            </a:r>
            <a:r>
              <a:rPr lang="en-US" i="1" dirty="0"/>
              <a:t>believes that any school choice option should have the same accountability measures as traditional schools and that federal funds should not be used for vouchers.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38750" y="2742406"/>
            <a:ext cx="2857500" cy="279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6165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90600"/>
            <a:ext cx="8229600" cy="1265238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SOCIAL AND EMOTIONAL LEARNING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 i="1" dirty="0" smtClean="0"/>
          </a:p>
          <a:p>
            <a:endParaRPr lang="en-US" i="1" dirty="0"/>
          </a:p>
          <a:p>
            <a:r>
              <a:rPr lang="en-US" i="1" dirty="0" smtClean="0"/>
              <a:t>NNSTOY </a:t>
            </a:r>
            <a:r>
              <a:rPr lang="en-US" i="1" dirty="0"/>
              <a:t>believes that SEL is a critical component of education for all students.</a:t>
            </a:r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8200" y="2792622"/>
            <a:ext cx="4038600" cy="2690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3885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2017 Legislative Priorities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u="sng" dirty="0" smtClean="0"/>
              <a:t>APPROPRIATIONS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Continue funding for federal K-12 education programs at the current FY 2017 level or higher</a:t>
            </a:r>
            <a:endParaRPr lang="en-US" dirty="0"/>
          </a:p>
          <a:p>
            <a:endParaRPr lang="en-US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49488" y="3003077"/>
            <a:ext cx="4036024" cy="2269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4003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ESSA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 </a:t>
            </a:r>
            <a:endParaRPr lang="en-US" dirty="0"/>
          </a:p>
          <a:p>
            <a:pPr marL="0" lvl="0" indent="0">
              <a:buNone/>
            </a:pPr>
            <a:r>
              <a:rPr lang="en-US" b="1" u="sng" dirty="0"/>
              <a:t>IMPLEMENTATION OF </a:t>
            </a:r>
            <a:r>
              <a:rPr lang="en-US" b="1" u="sng" dirty="0" smtClean="0"/>
              <a:t>ESSA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Provide oversight and support to ensure robust implementation of the Every Student Succeeds Act</a:t>
            </a:r>
            <a:endParaRPr lang="en-US" dirty="0"/>
          </a:p>
          <a:p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5900" y="3304381"/>
            <a:ext cx="2743200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2319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School Choice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u="sng" dirty="0"/>
              <a:t>SCHOOL </a:t>
            </a:r>
            <a:r>
              <a:rPr lang="en-US" b="1" u="sng" dirty="0" smtClean="0"/>
              <a:t>CHOICE </a:t>
            </a:r>
          </a:p>
          <a:p>
            <a:pPr marL="0" lv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u="sng" dirty="0"/>
              <a:t>Do not cut existing federal education programs in order to expand school choice programs.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19375"/>
            <a:ext cx="4038600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88010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1198</TotalTime>
  <Words>295</Words>
  <Application>Microsoft Office PowerPoint</Application>
  <PresentationFormat>On-screen Show (4:3)</PresentationFormat>
  <Paragraphs>43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Constantia</vt:lpstr>
      <vt:lpstr>Wingdings 2</vt:lpstr>
      <vt:lpstr>Flow</vt:lpstr>
      <vt:lpstr>Public Education Positions &amp; 2017 Legislative Priorities</vt:lpstr>
      <vt:lpstr>EQUITY</vt:lpstr>
      <vt:lpstr>      TEACHER LEADERSHIP AND POLICY </vt:lpstr>
      <vt:lpstr>PowerPoint Presentation</vt:lpstr>
      <vt:lpstr>SCHOOL CHOICE AND VOUCHERS </vt:lpstr>
      <vt:lpstr>  SOCIAL AND EMOTIONAL LEARNING</vt:lpstr>
      <vt:lpstr>2017 Legislative Priorities</vt:lpstr>
      <vt:lpstr>ESSA</vt:lpstr>
      <vt:lpstr>School Choice</vt:lpstr>
      <vt:lpstr>Undocumented Students</vt:lpstr>
      <vt:lpstr>Teacher Leadership: Support These Bills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Public Education Positions &amp; 2017 Legislative Priorities</dc:title>
  <dc:creator>AACTE</dc:creator>
  <cp:lastModifiedBy>Laurie Calvert</cp:lastModifiedBy>
  <cp:revision>7</cp:revision>
  <dcterms:created xsi:type="dcterms:W3CDTF">2017-07-14T21:04:52Z</dcterms:created>
  <dcterms:modified xsi:type="dcterms:W3CDTF">2017-07-27T13:49:28Z</dcterms:modified>
</cp:coreProperties>
</file>